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1C73F-2755-595A-DA14-C05CD60716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4197BF0-22CB-1DAF-4247-B3CBECDF50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217852-EBBA-D443-7D3B-21852C6580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5405C-E551-406B-A7DF-D4C8F584A678}" type="datetimeFigureOut">
              <a:rPr lang="en-US" smtClean="0"/>
              <a:t>8/6/2026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B3F707-13FA-8985-FBBE-E3AEC15AAC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CEED1A-A21C-DA95-C204-ACA7280A0C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BDC2A-0D69-4BFC-B02A-D8F5DE8E62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4346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615AAA-E36D-27C6-D3E9-EA78EC5DBF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B17B1B-D70B-7257-9554-E9C74E92CB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398E95-FE1A-FDFE-C945-475AF31C7F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5405C-E551-406B-A7DF-D4C8F584A678}" type="datetimeFigureOut">
              <a:rPr lang="en-US" smtClean="0"/>
              <a:t>8/6/2026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6F65DB-4CE5-3630-ED31-6501348EE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880CB6-CA2A-B888-C708-D9241511C9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BDC2A-0D69-4BFC-B02A-D8F5DE8E62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85025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BAAAA1-A2D6-A6F7-DB1E-AE65696B9E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95C1CF-3056-D81C-13EF-BC4CD1FE4D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0CCED1-BBAB-9753-BCF1-F9C3FFD8A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5405C-E551-406B-A7DF-D4C8F584A678}" type="datetimeFigureOut">
              <a:rPr lang="en-US" smtClean="0"/>
              <a:t>8/6/2026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49910A-DD04-F0BB-0CC9-0F14026C3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B25323-80E4-21CC-342A-5CEE879854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BDC2A-0D69-4BFC-B02A-D8F5DE8E62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89894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DED61D-E451-373C-7C39-3FA60ADBCB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21B561-11C0-F7C9-A5A0-A5A5519065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5D6021-2524-35CA-C185-5DF2B2C471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69D4A0-6CAA-408E-0846-7022C1F8C0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5405C-E551-406B-A7DF-D4C8F584A678}" type="datetimeFigureOut">
              <a:rPr lang="en-US" smtClean="0"/>
              <a:t>8/6/2026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2A829C-A501-7CE7-4D2C-0C33DD1168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0845E1-E1F4-19D5-A138-157120FD98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BDC2A-0D69-4BFC-B02A-D8F5DE8E62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4833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88FC73-CC5D-156D-9963-C0E162F6D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BBCB38-88D3-1207-8FA7-7AFABE50E6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E2B11D-3E13-A7C7-8D3B-07BD8A7587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C29B583-4CB2-3D0E-A1EC-95C485FA1F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046C28C-C8B0-A8A6-80BC-D906C56025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3E90EE3-52A8-F692-F99A-69AB180DC3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5405C-E551-406B-A7DF-D4C8F584A678}" type="datetimeFigureOut">
              <a:rPr lang="en-US" smtClean="0"/>
              <a:t>8/6/2026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4B0A518-E946-A01D-B6AD-722AC434AC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A9018F8-29A8-167E-0AD2-C3F6B27BEE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BDC2A-0D69-4BFC-B02A-D8F5DE8E62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2630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F7B4D0-714A-C011-A5A1-74CC58F31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5992013-17DD-FE39-E57E-245C501683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5405C-E551-406B-A7DF-D4C8F584A678}" type="datetimeFigureOut">
              <a:rPr lang="en-US" smtClean="0"/>
              <a:t>8/6/2026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D2B54BC-5700-0A4F-0E03-18D3C16D12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B66B37F-7E86-FD0A-BD62-E9B1782577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BDC2A-0D69-4BFC-B02A-D8F5DE8E62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2942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8BD31D2-1160-51BC-B23E-644E4546A5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5405C-E551-406B-A7DF-D4C8F584A678}" type="datetimeFigureOut">
              <a:rPr lang="en-US" smtClean="0"/>
              <a:t>8/6/2026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AABDE62-5B75-7359-035F-E039B463D9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705997-6824-8557-E479-994663ADF4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BDC2A-0D69-4BFC-B02A-D8F5DE8E62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772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E2AA65-1AAA-C6F8-918E-83DA48CE0E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EE25B8-D315-5C66-507E-9D2488695F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75C5F0-76C9-D281-61AA-9CCA93F279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D15651-D08E-067F-F5D3-A1AE7314BE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5405C-E551-406B-A7DF-D4C8F584A678}" type="datetimeFigureOut">
              <a:rPr lang="en-US" smtClean="0"/>
              <a:t>8/6/2026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37F20A-416D-FBD4-0DE6-11BCA976C6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78BC24-1800-DAB2-4B2F-0156FB8F87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BDC2A-0D69-4BFC-B02A-D8F5DE8E62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6617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795E0B-F7C7-5004-A3CD-D7DBECFD2F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2B2CE00-30F2-61B8-B954-10A9CD644DE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03D5FB-1263-1905-A836-C904047AE5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7982AC-95D6-0665-F843-4A8AEE0F8D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5405C-E551-406B-A7DF-D4C8F584A678}" type="datetimeFigureOut">
              <a:rPr lang="en-US" smtClean="0"/>
              <a:t>8/6/2026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7C7FB3-9C62-6261-754B-3B2F7E015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5F0BC0-DA2B-D3EF-B715-F10D3D6908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BDC2A-0D69-4BFC-B02A-D8F5DE8E62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2526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FC027E-5E61-9163-DFB4-883B619138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2979C8-51EC-C2C2-0923-5154476A57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DC07BE-D413-13E9-7F80-9DFCA07B62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5405C-E551-406B-A7DF-D4C8F584A678}" type="datetimeFigureOut">
              <a:rPr lang="en-US" smtClean="0"/>
              <a:t>8/6/2026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674BA1-BE67-3AA6-4E78-D0674EA27F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13E74A-940F-E3C6-745D-D963552C32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BDC2A-0D69-4BFC-B02A-D8F5DE8E62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0586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D152CEF-3C15-6B46-163A-57315A5B0B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C6A87B-2982-F5AA-BF00-9083EBD757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7F1D2B-B160-A858-57E4-9F93A3BBCB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5405C-E551-406B-A7DF-D4C8F584A678}" type="datetimeFigureOut">
              <a:rPr lang="en-US" smtClean="0"/>
              <a:t>8/6/2026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9F390A-5D05-81D2-93AC-80584BD4AF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8C3D87-9E31-FB09-1C81-CE51654CBC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BDC2A-0D69-4BFC-B02A-D8F5DE8E62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67764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10625AC-CC67-CA35-CC8F-8A94461B1A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311B37-5A05-CEDE-306E-315953E3FF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1FBDAE-ABF8-58CF-A191-9288F2224D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C35405C-E551-406B-A7DF-D4C8F584A678}" type="datetimeFigureOut">
              <a:rPr lang="en-US" smtClean="0"/>
              <a:t>8/6/2026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CC9229-2BA4-CE25-2627-F2E741D573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AFACF5-EBFD-CAE6-F701-6AB786C0D7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CEBDC2A-0D69-4BFC-B02A-D8F5DE8E62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7866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4B97450-9DF6-2F6B-F9CD-DA2EB83559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8083" y="3735331"/>
            <a:ext cx="10035221" cy="283488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4D304AD-FD83-FADC-C7D7-6A496BAE1C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8084" y="188001"/>
            <a:ext cx="10035220" cy="344453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4A7669A-42B2-D142-BFE3-659406DECCBC}"/>
              </a:ext>
            </a:extLst>
          </p:cNvPr>
          <p:cNvSpPr/>
          <p:nvPr/>
        </p:nvSpPr>
        <p:spPr>
          <a:xfrm>
            <a:off x="5383609" y="1427028"/>
            <a:ext cx="1597294" cy="3498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56FEF1-52E5-2D13-C78B-EA3A138A3478}"/>
              </a:ext>
            </a:extLst>
          </p:cNvPr>
          <p:cNvSpPr txBox="1"/>
          <p:nvPr/>
        </p:nvSpPr>
        <p:spPr>
          <a:xfrm>
            <a:off x="8634845" y="1469069"/>
            <a:ext cx="16380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400" b="1" dirty="0"/>
              <a:t>DISTANSSEGLING</a:t>
            </a:r>
            <a:endParaRPr lang="en-US" sz="140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8A7A4F1-4FD4-8FFF-8845-3A377EA43060}"/>
              </a:ext>
            </a:extLst>
          </p:cNvPr>
          <p:cNvSpPr txBox="1"/>
          <p:nvPr/>
        </p:nvSpPr>
        <p:spPr>
          <a:xfrm>
            <a:off x="8330044" y="3696003"/>
            <a:ext cx="29768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400" b="1" dirty="0"/>
              <a:t>DISTANSSEGLING SHORTHANDED</a:t>
            </a:r>
            <a:endParaRPr lang="en-US" sz="1400" b="1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EE20409-5EF8-DDAE-3EC0-8D9BB728F2AA}"/>
              </a:ext>
            </a:extLst>
          </p:cNvPr>
          <p:cNvSpPr/>
          <p:nvPr/>
        </p:nvSpPr>
        <p:spPr>
          <a:xfrm>
            <a:off x="7128162" y="104873"/>
            <a:ext cx="1506682" cy="3498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6FBA26A-EE7B-4B6E-DF82-2F88FD7517A8}"/>
              </a:ext>
            </a:extLst>
          </p:cNvPr>
          <p:cNvSpPr/>
          <p:nvPr/>
        </p:nvSpPr>
        <p:spPr>
          <a:xfrm>
            <a:off x="5506513" y="3686171"/>
            <a:ext cx="1454726" cy="3498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9814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6B44C4D-0B84-F89E-F963-FE9D8FAFB8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7300" y="4213631"/>
            <a:ext cx="10006445" cy="264436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046DC5F-313F-D43B-1BFC-8D345C7E60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1" y="152412"/>
            <a:ext cx="10286999" cy="249195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3E5A24C-BB6B-0569-05F7-0045B7E91446}"/>
              </a:ext>
            </a:extLst>
          </p:cNvPr>
          <p:cNvSpPr txBox="1"/>
          <p:nvPr/>
        </p:nvSpPr>
        <p:spPr>
          <a:xfrm>
            <a:off x="8900428" y="147323"/>
            <a:ext cx="16380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400" b="1" dirty="0"/>
              <a:t>DISTANSSEGLING</a:t>
            </a:r>
            <a:endParaRPr lang="en-US" sz="1400" b="1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EBDB023-EC9B-9E5E-759C-97D0713F4A1F}"/>
              </a:ext>
            </a:extLst>
          </p:cNvPr>
          <p:cNvSpPr/>
          <p:nvPr/>
        </p:nvSpPr>
        <p:spPr>
          <a:xfrm>
            <a:off x="5455227" y="152412"/>
            <a:ext cx="1413164" cy="2973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3C249F8-7496-6DE2-B7BE-36A9986F0CCC}"/>
              </a:ext>
            </a:extLst>
          </p:cNvPr>
          <p:cNvSpPr/>
          <p:nvPr/>
        </p:nvSpPr>
        <p:spPr>
          <a:xfrm>
            <a:off x="4668977" y="4111176"/>
            <a:ext cx="1929249" cy="3153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4EC5A0B-B511-B4C2-30E1-B0219D7392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7020" y="2733368"/>
            <a:ext cx="9916726" cy="1475174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3E5F348F-A16A-94D1-F624-9F723C0FFE47}"/>
              </a:ext>
            </a:extLst>
          </p:cNvPr>
          <p:cNvSpPr/>
          <p:nvPr/>
        </p:nvSpPr>
        <p:spPr>
          <a:xfrm>
            <a:off x="5317578" y="2729245"/>
            <a:ext cx="1652155" cy="2969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4F75213-A485-DDA3-CE3B-39DC4E72922C}"/>
              </a:ext>
            </a:extLst>
          </p:cNvPr>
          <p:cNvSpPr txBox="1"/>
          <p:nvPr/>
        </p:nvSpPr>
        <p:spPr>
          <a:xfrm>
            <a:off x="8766464" y="2698777"/>
            <a:ext cx="26498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400" b="1" dirty="0"/>
              <a:t>DISTANSSEGLING FLERSKROV</a:t>
            </a: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33561702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6</Words>
  <Application>Microsoft Office PowerPoint</Application>
  <PresentationFormat>Widescreen</PresentationFormat>
  <Paragraphs>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Persson, Lars-Eric</dc:creator>
  <cp:lastModifiedBy>Persson, Lars-Eric</cp:lastModifiedBy>
  <cp:revision>4</cp:revision>
  <dcterms:created xsi:type="dcterms:W3CDTF">2026-08-06T06:03:36Z</dcterms:created>
  <dcterms:modified xsi:type="dcterms:W3CDTF">2026-08-06T06:47:57Z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59bfe634-5369-40ae-a17a-0ffc3537e7cd_Enabled">
    <vt:lpwstr>true</vt:lpwstr>
  </property>
  <property fmtid="{D5CDD505-2E9C-101B-9397-08002B2CF9AE}" pid="3" name="MSIP_Label_59bfe634-5369-40ae-a17a-0ffc3537e7cd_SetDate">
    <vt:lpwstr>2026-08-06T06:16:08Z</vt:lpwstr>
  </property>
  <property fmtid="{D5CDD505-2E9C-101B-9397-08002B2CF9AE}" pid="4" name="MSIP_Label_59bfe634-5369-40ae-a17a-0ffc3537e7cd_Method">
    <vt:lpwstr>Standard</vt:lpwstr>
  </property>
  <property fmtid="{D5CDD505-2E9C-101B-9397-08002B2CF9AE}" pid="5" name="MSIP_Label_59bfe634-5369-40ae-a17a-0ffc3537e7cd_Name">
    <vt:lpwstr>59bfe634-5369-40ae-a17a-0ffc3537e7cd</vt:lpwstr>
  </property>
  <property fmtid="{D5CDD505-2E9C-101B-9397-08002B2CF9AE}" pid="6" name="MSIP_Label_59bfe634-5369-40ae-a17a-0ffc3537e7cd_SiteId">
    <vt:lpwstr>05764a73-8c6f-4538-83cd-413f1e1b5665</vt:lpwstr>
  </property>
  <property fmtid="{D5CDD505-2E9C-101B-9397-08002B2CF9AE}" pid="7" name="MSIP_Label_59bfe634-5369-40ae-a17a-0ffc3537e7cd_ActionId">
    <vt:lpwstr>2961dc05-7f81-4acf-81d8-2330bf29f991</vt:lpwstr>
  </property>
  <property fmtid="{D5CDD505-2E9C-101B-9397-08002B2CF9AE}" pid="8" name="MSIP_Label_59bfe634-5369-40ae-a17a-0ffc3537e7cd_ContentBits">
    <vt:lpwstr>0</vt:lpwstr>
  </property>
  <property fmtid="{D5CDD505-2E9C-101B-9397-08002B2CF9AE}" pid="9" name="MSIP_Label_59bfe634-5369-40ae-a17a-0ffc3537e7cd_Tag">
    <vt:lpwstr>10, 3, 0, 1</vt:lpwstr>
  </property>
</Properties>
</file>